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1.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60" r:id="rId3"/>
    <p:sldId id="273" r:id="rId4"/>
    <p:sldId id="257" r:id="rId5"/>
    <p:sldId id="291" r:id="rId6"/>
    <p:sldId id="7751" r:id="rId7"/>
    <p:sldId id="7746" r:id="rId8"/>
    <p:sldId id="7747" r:id="rId9"/>
    <p:sldId id="262" r:id="rId10"/>
    <p:sldId id="284" r:id="rId11"/>
    <p:sldId id="7748" r:id="rId12"/>
    <p:sldId id="7752" r:id="rId13"/>
    <p:sldId id="7753" r:id="rId14"/>
    <p:sldId id="7754" r:id="rId15"/>
    <p:sldId id="7749" r:id="rId16"/>
    <p:sldId id="7755" r:id="rId17"/>
    <p:sldId id="7757" r:id="rId18"/>
    <p:sldId id="7756" r:id="rId19"/>
    <p:sldId id="775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xmlns="" id="{92A8F3E6-F8F9-48DB-8B37-95018FE3142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p:transition spd="slow" advClick="0">
    <p:fade/>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057714"/>
            <a:chOff x="81324" y="89773"/>
            <a:chExt cx="4903350" cy="1057714"/>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xmlns=""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xmlns=""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xmlns=""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d.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gắn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xmlns="" id="{D743DB4D-30DB-46EF-B23B-21FE53EDD35D}"/>
              </a:ext>
            </a:extLst>
          </p:cNvPr>
          <p:cNvCxnSpPr>
            <a:cxnSpLocks/>
          </p:cNvCxnSpPr>
          <p:nvPr/>
        </p:nvCxnSpPr>
        <p:spPr>
          <a:xfrm>
            <a:off x="115252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E6889B5D-8C9B-4A35-A642-C8B28002BE3D}"/>
              </a:ext>
            </a:extLst>
          </p:cNvPr>
          <p:cNvCxnSpPr>
            <a:cxnSpLocks/>
          </p:cNvCxnSpPr>
          <p:nvPr/>
        </p:nvCxnSpPr>
        <p:spPr>
          <a:xfrm>
            <a:off x="5822514" y="641732"/>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xmlns=""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xmlns=""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xmlns="" id="{DBB0DAF1-1C15-4690-8F3B-C58DE23A953C}"/>
                </a:ext>
              </a:extLst>
            </p:cNvPr>
            <p:cNvSpPr txBox="1"/>
            <p:nvPr/>
          </p:nvSpPr>
          <p:spPr>
            <a:xfrm>
              <a:off x="2103829" y="1689557"/>
              <a:ext cx="2448342" cy="1329646"/>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 tả sự vật, sự 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Cuối câu có dấu chấm</a:t>
              </a:r>
              <a:endParaRPr kumimoji="0" lang="vi-VN" sz="2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xmlns="" id="{3FB55F5F-72DE-49AA-8FF8-3C661BA8A7E3}"/>
              </a:ext>
            </a:extLst>
          </p:cNvPr>
          <p:cNvGrpSpPr/>
          <p:nvPr/>
        </p:nvGrpSpPr>
        <p:grpSpPr>
          <a:xfrm>
            <a:off x="6219440" y="1133762"/>
            <a:ext cx="6062111" cy="3733511"/>
            <a:chOff x="7320411" y="1469789"/>
            <a:chExt cx="3201288" cy="2139949"/>
          </a:xfrm>
        </p:grpSpPr>
        <p:pic>
          <p:nvPicPr>
            <p:cNvPr id="27" name="Picture 26" descr="Background pattern, icon&#10;&#10;Description automatically generated">
              <a:extLst>
                <a:ext uri="{FF2B5EF4-FFF2-40B4-BE49-F238E27FC236}">
                  <a16:creationId xmlns:a16="http://schemas.microsoft.com/office/drawing/2014/main" xmlns=""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89"/>
              <a:ext cx="3201288" cy="2139949"/>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xmlns="" id="{70318FC3-1387-4BC2-8673-0D9E2FD766DC}"/>
                </a:ext>
              </a:extLst>
            </p:cNvPr>
            <p:cNvSpPr txBox="1"/>
            <p:nvPr/>
          </p:nvSpPr>
          <p:spPr>
            <a:xfrm>
              <a:off x="7642028" y="1817790"/>
              <a:ext cx="2399802" cy="1323070"/>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thắc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một điều chưa biết</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luận</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p:transition spd="slow" advClick="0"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ED999F70-AA20-4B2E-9067-E9A802403731}"/>
              </a:ext>
            </a:extLst>
          </p:cNvPr>
          <p:cNvGraphicFramePr>
            <a:graphicFrameLocks noGrp="1"/>
          </p:cNvGraphicFramePr>
          <p:nvPr>
            <p:extLst>
              <p:ext uri="{D42A27DB-BD31-4B8C-83A1-F6EECF244321}">
                <p14:modId xmlns:p14="http://schemas.microsoft.com/office/powerpoint/2010/main" val="647656903"/>
              </p:ext>
            </p:extLst>
          </p:nvPr>
        </p:nvGraphicFramePr>
        <p:xfrm>
          <a:off x="709613" y="612617"/>
          <a:ext cx="10772773" cy="4608576"/>
        </p:xfrm>
        <a:graphic>
          <a:graphicData uri="http://schemas.openxmlformats.org/drawingml/2006/table">
            <a:tbl>
              <a:tblPr firstRow="1" firstCol="1" bandRow="1">
                <a:tableStyleId>{5C22544A-7EE6-4342-B048-85BDC9FD1C3A}</a:tableStyleId>
              </a:tblPr>
              <a:tblGrid>
                <a:gridCol w="1952625">
                  <a:extLst>
                    <a:ext uri="{9D8B030D-6E8A-4147-A177-3AD203B41FA5}">
                      <a16:colId xmlns:a16="http://schemas.microsoft.com/office/drawing/2014/main" xmlns="" val="494456963"/>
                    </a:ext>
                  </a:extLst>
                </a:gridCol>
                <a:gridCol w="4562475">
                  <a:extLst>
                    <a:ext uri="{9D8B030D-6E8A-4147-A177-3AD203B41FA5}">
                      <a16:colId xmlns:a16="http://schemas.microsoft.com/office/drawing/2014/main" xmlns="" val="1789348938"/>
                    </a:ext>
                  </a:extLst>
                </a:gridCol>
                <a:gridCol w="4257673">
                  <a:extLst>
                    <a:ext uri="{9D8B030D-6E8A-4147-A177-3AD203B41FA5}">
                      <a16:colId xmlns:a16="http://schemas.microsoft.com/office/drawing/2014/main" xmlns="" val="1431731555"/>
                    </a:ext>
                  </a:extLst>
                </a:gridCol>
              </a:tblGrid>
              <a:tr h="0">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21677539"/>
                  </a:ext>
                </a:extLst>
              </a:tr>
              <a:tr h="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54103530"/>
                  </a:ext>
                </a:extLst>
              </a:tr>
            </a:tbl>
          </a:graphicData>
        </a:graphic>
      </p:graphicFrame>
    </p:spTree>
    <p:extLst>
      <p:ext uri="{BB962C8B-B14F-4D97-AF65-F5344CB8AC3E}">
        <p14:creationId xmlns:p14="http://schemas.microsoft.com/office/powerpoint/2010/main" val="41073454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a:t>
            </a:r>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r>
              <a:rPr lang="vi-VN" sz="3200" dirty="0">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Tớ tên là Tuệ Minh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xmlns=""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xmlns="" id="{7F3FFB82-2864-492A-95A4-2AEF11091A32}"/>
              </a:ext>
            </a:extLst>
          </p:cNvPr>
          <p:cNvSpPr txBox="1"/>
          <p:nvPr/>
        </p:nvSpPr>
        <p:spPr>
          <a:xfrm>
            <a:off x="7450820" y="1663387"/>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xmlns="" id="{534E32DF-35D9-4BD1-A004-BF3DF8F39F7D}"/>
              </a:ext>
            </a:extLst>
          </p:cNvPr>
          <p:cNvSpPr txBox="1"/>
          <p:nvPr/>
        </p:nvSpPr>
        <p:spPr>
          <a:xfrm>
            <a:off x="3350308" y="2135933"/>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xmlns="" id="{BF8823AC-71E9-469D-A7F2-EB4D648AB73F}"/>
              </a:ext>
            </a:extLst>
          </p:cNvPr>
          <p:cNvSpPr txBox="1"/>
          <p:nvPr/>
        </p:nvSpPr>
        <p:spPr>
          <a:xfrm>
            <a:off x="4244584" y="2593133"/>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486619" y="353474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6054334" y="408306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619250" y="503707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10865533" y="2622953"/>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xmlns=""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xmlns=""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xmlns=""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xmlns=""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xmlns=""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xmlns=""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xmlns=""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xmlns=""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xmlns=""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xmlns=""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sẵn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Sau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xmlns="" id="{D1AB3717-B71B-4D3C-BD2F-784718868853}"/>
              </a:ext>
            </a:extLst>
          </p:cNvPr>
          <p:cNvSpPr txBox="1"/>
          <p:nvPr/>
        </p:nvSpPr>
        <p:spPr>
          <a:xfrm>
            <a:off x="333375" y="1651528"/>
            <a:ext cx="1165859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3200" b="1"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lang="en-US"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vừa chuyển từ trường khác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smtClean="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đẹp quá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xmlns="" id="{7F3FFB82-2864-492A-95A4-2AEF11091A32}"/>
              </a:ext>
            </a:extLst>
          </p:cNvPr>
          <p:cNvSpPr txBox="1"/>
          <p:nvPr/>
        </p:nvSpPr>
        <p:spPr>
          <a:xfrm>
            <a:off x="7463324" y="1644337"/>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xmlns="" id="{534E32DF-35D9-4BD1-A004-BF3DF8F39F7D}"/>
              </a:ext>
            </a:extLst>
          </p:cNvPr>
          <p:cNvSpPr txBox="1"/>
          <p:nvPr/>
        </p:nvSpPr>
        <p:spPr>
          <a:xfrm>
            <a:off x="3263066" y="210735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xmlns="" id="{BF8823AC-71E9-469D-A7F2-EB4D648AB73F}"/>
              </a:ext>
            </a:extLst>
          </p:cNvPr>
          <p:cNvSpPr txBox="1"/>
          <p:nvPr/>
        </p:nvSpPr>
        <p:spPr>
          <a:xfrm>
            <a:off x="4156367" y="259890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xmlns="" id="{AE926A66-E5D9-437D-9028-4F23A2721B58}"/>
              </a:ext>
            </a:extLst>
          </p:cNvPr>
          <p:cNvSpPr txBox="1"/>
          <p:nvPr/>
        </p:nvSpPr>
        <p:spPr>
          <a:xfrm>
            <a:off x="4346867" y="3587173"/>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xmlns="" id="{B9DABA8F-2F7F-444D-BD07-96EBC6634443}"/>
              </a:ext>
            </a:extLst>
          </p:cNvPr>
          <p:cNvSpPr txBox="1"/>
          <p:nvPr/>
        </p:nvSpPr>
        <p:spPr>
          <a:xfrm>
            <a:off x="6076949" y="4044960"/>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xmlns="" id="{85A4244A-76DA-40B9-80E0-155AA0FB7230}"/>
              </a:ext>
            </a:extLst>
          </p:cNvPr>
          <p:cNvSpPr txBox="1"/>
          <p:nvPr/>
        </p:nvSpPr>
        <p:spPr>
          <a:xfrm>
            <a:off x="1414241" y="5037070"/>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xmlns="" id="{5754401D-AE6A-4763-B82B-BE9C9B34981E}"/>
              </a:ext>
            </a:extLst>
          </p:cNvPr>
          <p:cNvSpPr txBox="1"/>
          <p:nvPr/>
        </p:nvSpPr>
        <p:spPr>
          <a:xfrm>
            <a:off x="10932208" y="2598907"/>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xmlns=""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xmlns=""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xmlns=""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xmlns=""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xmlns=""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xmlns=""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xmlns=""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xmlns=""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xmlns=""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xmlns=""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xmlns=""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xmlns=""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xmlns=""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200" kern="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200" kern="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xmlns="" id="{89F543B0-806D-4687-8DB8-52CEE96EAF6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xmlns=""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xmlns=""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xmlns=""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xmlns="" id="{F9997A3A-BDF9-4CF4-9D35-56650E41CF9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xmlns=""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xmlns="" id="{1DF68208-7956-4F33-9123-5F8AE43B1ADE}"/>
              </a:ext>
            </a:extLst>
          </p:cNvPr>
          <p:cNvPicPr>
            <a:picLocks noChangeAspect="1"/>
          </p:cNvPicPr>
          <p:nvPr/>
        </p:nvPicPr>
        <p:blipFill>
          <a:blip r:embed="rId12"/>
          <a:stretch>
            <a:fillRect/>
          </a:stretch>
        </p:blipFill>
        <p:spPr>
          <a:xfrm>
            <a:off x="2573016" y="2610729"/>
            <a:ext cx="7200000" cy="1938696"/>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par>
                          <p:cTn id="15" fill="hold">
                            <p:stCondLst>
                              <p:cond delay="123750"/>
                            </p:stCondLst>
                            <p:childTnLst>
                              <p:par>
                                <p:cTn id="16" presetID="47"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6" repeatCount="indefinite" fill="remove"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xmlns=""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xmlns=""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xmlns=""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xmlns=""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xmlns=""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xmlns="" id="{3F4B85E8-C931-4D8D-BACC-438C429802ED}"/>
              </a:ext>
            </a:extLst>
          </p:cNvPr>
          <p:cNvCxnSpPr/>
          <p:nvPr/>
        </p:nvCxnSpPr>
        <p:spPr>
          <a:xfrm>
            <a:off x="8553450"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xmlns=""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xmlns=""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xmlns=""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xmlns=""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xmlns=""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xmlns=""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xmlns=""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xmlns=""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xmlns=""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xmlns=""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xmlns=""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xmlns=""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xmlns=""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xmlns=""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xmlns=""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xmlns=""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xmlns=""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xmlns=""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xmlns=""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xmlns=""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xmlns=""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xmlns=""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xmlns=""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xmlns=""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xmlns=""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xmlns=""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xmlns=""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xmlns=""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p:transition spd="slow" advClick="0"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xmlns=""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xmlns=""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xmlns=""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xmlns=""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xmlns=""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3600" b="1" i="0" u="none" strike="noStrike" kern="0" cap="none" spc="0" normalizeH="0" noProof="0" dirty="0">
                <a:ln>
                  <a:noFill/>
                </a:ln>
                <a:solidFill>
                  <a:srgbClr val="002060"/>
                </a:solidFill>
                <a:effectLst/>
                <a:uLnTx/>
                <a:uFillTx/>
                <a:latin typeface="Arial-Rounded"/>
                <a:ea typeface="Arial-Rounded"/>
                <a:cs typeface="+mn-cs"/>
              </a:rPr>
              <a:t> </a:t>
            </a:r>
            <a:r>
              <a:rPr kumimoji="0" lang="en-US" sz="36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36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xmlns=""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xmlns=""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xmlns=""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xmlns=""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xmlns=""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xmlns=""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xmlns="" id="{2D8D4FF8-7291-4098-900C-835665A416C2}"/>
              </a:ext>
            </a:extLst>
          </p:cNvPr>
          <p:cNvCxnSpPr>
            <a:cxnSpLocks/>
          </p:cNvCxnSpPr>
          <p:nvPr/>
        </p:nvCxnSpPr>
        <p:spPr>
          <a:xfrm>
            <a:off x="8311211"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xmlns=""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xmlns=""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4547</TotalTime>
  <Words>814</Words>
  <Application>Microsoft Office PowerPoint</Application>
  <PresentationFormat>Custom</PresentationFormat>
  <Paragraphs>93</Paragraphs>
  <Slides>19</Slides>
  <Notes>0</Notes>
  <HiddenSlides>0</HiddenSlides>
  <MMClips>2</MMClips>
  <ScaleCrop>false</ScaleCrop>
  <HeadingPairs>
    <vt:vector size="4" baseType="variant">
      <vt:variant>
        <vt:lpstr>Theme</vt:lpstr>
      </vt:variant>
      <vt:variant>
        <vt:i4>2</vt:i4>
      </vt:variant>
      <vt:variant>
        <vt:lpstr>Slide Titles</vt:lpstr>
      </vt:variant>
      <vt:variant>
        <vt:i4>19</vt:i4>
      </vt:variant>
    </vt:vector>
  </HeadingPairs>
  <TitlesOfParts>
    <vt:vector size="21" baseType="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Ngoc Ha</cp:lastModifiedBy>
  <cp:revision>31</cp:revision>
  <dcterms:created xsi:type="dcterms:W3CDTF">2022-06-26T08:15:33Z</dcterms:created>
  <dcterms:modified xsi:type="dcterms:W3CDTF">2023-10-22T01:02:12Z</dcterms:modified>
</cp:coreProperties>
</file>